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778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E65F-DB13-4D08-A772-6F2D15D68092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AB0C-F3AF-4661-80FD-AAEED41FB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400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E65F-DB13-4D08-A772-6F2D15D68092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AB0C-F3AF-4661-80FD-AAEED41FB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924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E65F-DB13-4D08-A772-6F2D15D68092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AB0C-F3AF-4661-80FD-AAEED41FB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9365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E65F-DB13-4D08-A772-6F2D15D68092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AB0C-F3AF-4661-80FD-AAEED41FB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098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E65F-DB13-4D08-A772-6F2D15D68092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AB0C-F3AF-4661-80FD-AAEED41FB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030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E65F-DB13-4D08-A772-6F2D15D68092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AB0C-F3AF-4661-80FD-AAEED41FB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923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E65F-DB13-4D08-A772-6F2D15D68092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AB0C-F3AF-4661-80FD-AAEED41FB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607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E65F-DB13-4D08-A772-6F2D15D68092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AB0C-F3AF-4661-80FD-AAEED41FB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0093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E65F-DB13-4D08-A772-6F2D15D68092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AB0C-F3AF-4661-80FD-AAEED41FB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904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E65F-DB13-4D08-A772-6F2D15D68092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AB0C-F3AF-4661-80FD-AAEED41FB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909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E65F-DB13-4D08-A772-6F2D15D68092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BAB0C-F3AF-4661-80FD-AAEED41FB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311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1E65F-DB13-4D08-A772-6F2D15D68092}" type="datetimeFigureOut">
              <a:rPr kumimoji="1" lang="ja-JP" altLang="en-US" smtClean="0"/>
              <a:t>2022/3/15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BAB0C-F3AF-4661-80FD-AAEED41FB2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4444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0724374-7CFF-453E-95BC-084EA138B47C}"/>
              </a:ext>
            </a:extLst>
          </p:cNvPr>
          <p:cNvSpPr txBox="1"/>
          <p:nvPr/>
        </p:nvSpPr>
        <p:spPr>
          <a:xfrm>
            <a:off x="1126490" y="2598003"/>
            <a:ext cx="67202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演題発表内容に関連し，発表者らが開示すべき</a:t>
            </a:r>
            <a:endParaRPr lang="en-US" altLang="ja-JP" sz="24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CCOI </a:t>
            </a:r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関係にある企業等として　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A6E29E8-8905-4470-A32A-5B7F2EDB0109}"/>
              </a:ext>
            </a:extLst>
          </p:cNvPr>
          <p:cNvSpPr txBox="1"/>
          <p:nvPr/>
        </p:nvSpPr>
        <p:spPr>
          <a:xfrm>
            <a:off x="2006589" y="3421626"/>
            <a:ext cx="454723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①顧問：　　　　　　　　　　　　　　　　</a:t>
            </a:r>
          </a:p>
          <a:p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②株保有・利益：　　　　　　　　　　　</a:t>
            </a:r>
          </a:p>
          <a:p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③特許使用料：　　　　　　　　　　　　</a:t>
            </a:r>
          </a:p>
          <a:p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④講演料：　　　　　　　　　　　　　　　</a:t>
            </a:r>
          </a:p>
          <a:p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⑤原稿料：　　　　　　　　　　　　  　　</a:t>
            </a:r>
          </a:p>
          <a:p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⑥受託研究・共同研究費：　　　　　</a:t>
            </a:r>
          </a:p>
          <a:p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⑦奨学寄付金：　 　　　　　　　　　　</a:t>
            </a:r>
          </a:p>
          <a:p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⑧寄附講座所属：　　　　　　　　　　</a:t>
            </a:r>
          </a:p>
          <a:p>
            <a:r>
              <a:rPr lang="ja-JP" altLang="en-US" sz="2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⑨贈答品などの報酬：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F13B077-D415-4A6E-AAE0-359697047582}"/>
              </a:ext>
            </a:extLst>
          </p:cNvPr>
          <p:cNvSpPr txBox="1"/>
          <p:nvPr/>
        </p:nvSpPr>
        <p:spPr>
          <a:xfrm>
            <a:off x="1833647" y="220835"/>
            <a:ext cx="551946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ja-JP" sz="3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3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回日本外傷歯学会</a:t>
            </a:r>
            <a:endParaRPr lang="en-US" altLang="ja-JP" sz="3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3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東日本地方会総会・学術大会</a:t>
            </a:r>
            <a:br>
              <a:rPr lang="en-US" altLang="ja-JP" sz="32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320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ＣＯＩ開示</a:t>
            </a:r>
            <a:endParaRPr lang="ja-JP" altLang="en-US" sz="3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174A124-4495-4B49-BA23-1FEE643BA732}"/>
              </a:ext>
            </a:extLst>
          </p:cNvPr>
          <p:cNvSpPr/>
          <p:nvPr/>
        </p:nvSpPr>
        <p:spPr>
          <a:xfrm>
            <a:off x="1860779" y="161842"/>
            <a:ext cx="5519461" cy="22702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C5A2743-2E50-4DE3-BE4E-5D7BC93B24AA}"/>
              </a:ext>
            </a:extLst>
          </p:cNvPr>
          <p:cNvSpPr txBox="1"/>
          <p:nvPr/>
        </p:nvSpPr>
        <p:spPr>
          <a:xfrm>
            <a:off x="2526146" y="1790495"/>
            <a:ext cx="4134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i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筆頭発表者名：○○○○</a:t>
            </a:r>
            <a:endParaRPr lang="ja-JP" altLang="en-U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733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84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patho8118</dc:creator>
  <cp:lastModifiedBy>Yasuo Okada</cp:lastModifiedBy>
  <cp:revision>3</cp:revision>
  <dcterms:created xsi:type="dcterms:W3CDTF">2017-07-19T02:33:01Z</dcterms:created>
  <dcterms:modified xsi:type="dcterms:W3CDTF">2022-03-15T08:35:17Z</dcterms:modified>
</cp:coreProperties>
</file>