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77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35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97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822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08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37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97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987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585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9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49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17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89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D9C3F0C-AB57-4A71-8ECB-8491D2195741}"/>
              </a:ext>
            </a:extLst>
          </p:cNvPr>
          <p:cNvSpPr txBox="1"/>
          <p:nvPr/>
        </p:nvSpPr>
        <p:spPr>
          <a:xfrm>
            <a:off x="1414828" y="3480955"/>
            <a:ext cx="67202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演題発表に関連し，開示すべき</a:t>
            </a:r>
            <a:r>
              <a:rPr lang="en-US" altLang="ja-JP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</a:t>
            </a:r>
          </a:p>
          <a:p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企業などはありません．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902D92-3D22-41AE-93FD-259841D97547}"/>
              </a:ext>
            </a:extLst>
          </p:cNvPr>
          <p:cNvSpPr txBox="1"/>
          <p:nvPr/>
        </p:nvSpPr>
        <p:spPr>
          <a:xfrm>
            <a:off x="1812269" y="937811"/>
            <a:ext cx="55194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3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3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回日本外傷歯学会</a:t>
            </a:r>
            <a:endParaRPr lang="en-US" altLang="ja-JP" sz="3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東日本地方会総会・学術大会</a:t>
            </a:r>
            <a:br>
              <a:rPr lang="en-US" altLang="ja-JP" sz="3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320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ＣＯＩ開示</a:t>
            </a:r>
            <a:endParaRPr lang="ja-JP" altLang="en-US" sz="3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F8569DE-74D3-49DA-B839-A8F8BBF7975C}"/>
              </a:ext>
            </a:extLst>
          </p:cNvPr>
          <p:cNvSpPr/>
          <p:nvPr/>
        </p:nvSpPr>
        <p:spPr>
          <a:xfrm>
            <a:off x="1839401" y="878818"/>
            <a:ext cx="5519461" cy="22702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9F15333-FB1B-48AD-8120-2A06714A3ED9}"/>
              </a:ext>
            </a:extLst>
          </p:cNvPr>
          <p:cNvSpPr txBox="1"/>
          <p:nvPr/>
        </p:nvSpPr>
        <p:spPr>
          <a:xfrm>
            <a:off x="2504768" y="2507471"/>
            <a:ext cx="413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i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筆頭発表者名：○○○○</a:t>
            </a:r>
            <a:endParaRPr lang="ja-JP" alt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733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39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patho8118</dc:creator>
  <cp:lastModifiedBy>Yasuo Okada</cp:lastModifiedBy>
  <cp:revision>4</cp:revision>
  <dcterms:created xsi:type="dcterms:W3CDTF">2017-07-19T02:33:01Z</dcterms:created>
  <dcterms:modified xsi:type="dcterms:W3CDTF">2022-03-15T08:34:39Z</dcterms:modified>
</cp:coreProperties>
</file>